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a729b43c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a729b43c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bf779e63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bf779e63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a729b43c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a729b43c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a729b43c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a729b43c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a729b43c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a729b43c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bf779e6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bf779e6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a729b43c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a729b43c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c0039baa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c0039baa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a729b43c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a729b43c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a729b43cb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a729b43cb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3028775"/>
            <a:ext cx="8520600" cy="18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Team Rocket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Devon Hubert, Shayan Shaikh, Sebastian Park,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Guadalupe Jimenez Mejia, Sharon Wong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12/2/2019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0975" y="248800"/>
            <a:ext cx="3482050" cy="2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11700" y="520375"/>
            <a:ext cx="8565600" cy="43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What we enjoyed:</a:t>
            </a:r>
            <a:endParaRPr sz="2000">
              <a:solidFill>
                <a:srgbClr val="FFFFFF"/>
              </a:solidFill>
            </a:endParaRPr>
          </a:p>
          <a:p>
            <a:pPr indent="-355600" lvl="0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Implementing new technologies </a:t>
            </a:r>
            <a:endParaRPr sz="2000">
              <a:solidFill>
                <a:srgbClr val="FFFFFF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Seeing the project come together</a:t>
            </a:r>
            <a:endParaRPr sz="2000">
              <a:solidFill>
                <a:srgbClr val="FFFFFF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Learning tools that make implementing new features more manageable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What we didn’t enjoy:</a:t>
            </a:r>
            <a:endParaRPr sz="2000">
              <a:solidFill>
                <a:srgbClr val="FFFFFF"/>
              </a:solidFill>
            </a:endParaRPr>
          </a:p>
          <a:p>
            <a:pPr indent="-355600" lvl="0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Unexpected bugs</a:t>
            </a:r>
            <a:endParaRPr sz="2000">
              <a:solidFill>
                <a:srgbClr val="FFFFFF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New technology spikes (e.g: Maven file for </a:t>
            </a:r>
            <a:r>
              <a:rPr lang="en" sz="2000">
                <a:solidFill>
                  <a:srgbClr val="FFFFFF"/>
                </a:solidFill>
              </a:rPr>
              <a:t>dependencies</a:t>
            </a:r>
            <a:r>
              <a:rPr lang="en" sz="2000">
                <a:solidFill>
                  <a:srgbClr val="FFFFFF"/>
                </a:solidFill>
              </a:rPr>
              <a:t>, iText for pdf generation, MySQL for our database)</a:t>
            </a:r>
            <a:endParaRPr sz="2000">
              <a:solidFill>
                <a:srgbClr val="FFFFFF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Java running differently on different operating systems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Lessons Learned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311700" y="923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What worked: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Meeting at scheduled times for Scrum meetings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Communicating via group chat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Constantly pulling from GitHub repo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What didn’t work: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Assigning tasks through spreadsheets (stopped after Sprint 1)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Things we wish we had done: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Started documenting our tests earlier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Learned about ClubHouse earlier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6825" y="3405075"/>
            <a:ext cx="2275000" cy="162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Application Domain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Plan-it creates an </a:t>
            </a:r>
            <a:r>
              <a:rPr b="1" lang="en" sz="2000">
                <a:solidFill>
                  <a:srgbClr val="FFFFFF"/>
                </a:solidFill>
              </a:rPr>
              <a:t>activity plan</a:t>
            </a:r>
            <a:r>
              <a:rPr lang="en" sz="2000">
                <a:solidFill>
                  <a:srgbClr val="FFFFFF"/>
                </a:solidFill>
              </a:rPr>
              <a:t> that will fit the user’s </a:t>
            </a:r>
            <a:r>
              <a:rPr b="1" i="1" lang="en" sz="2000">
                <a:solidFill>
                  <a:srgbClr val="FFFFFF"/>
                </a:solidFill>
              </a:rPr>
              <a:t>time </a:t>
            </a:r>
            <a:r>
              <a:rPr lang="en" sz="2000">
                <a:solidFill>
                  <a:srgbClr val="FFFFFF"/>
                </a:solidFill>
              </a:rPr>
              <a:t>and </a:t>
            </a:r>
            <a:r>
              <a:rPr b="1" i="1" lang="en" sz="2000">
                <a:solidFill>
                  <a:srgbClr val="FFFFFF"/>
                </a:solidFill>
              </a:rPr>
              <a:t>budget</a:t>
            </a:r>
            <a:r>
              <a:rPr lang="en" sz="2000">
                <a:solidFill>
                  <a:srgbClr val="FFFFFF"/>
                </a:solidFill>
              </a:rPr>
              <a:t>.</a:t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If users dislike the plan, </a:t>
            </a:r>
            <a:r>
              <a:rPr i="1" lang="en" sz="2000">
                <a:solidFill>
                  <a:srgbClr val="FFFFFF"/>
                </a:solidFill>
              </a:rPr>
              <a:t>they can simply generate a new one!</a:t>
            </a:r>
            <a:endParaRPr i="1"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Motivations:</a:t>
            </a:r>
            <a:endParaRPr sz="2000">
              <a:solidFill>
                <a:srgbClr val="FFFFFF"/>
              </a:solidFill>
            </a:endParaRPr>
          </a:p>
          <a:p>
            <a:pPr indent="-355600" lvl="0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Not knowing how to spend free time</a:t>
            </a:r>
            <a:endParaRPr sz="2000">
              <a:solidFill>
                <a:srgbClr val="FFFFFF"/>
              </a:solidFill>
            </a:endParaRPr>
          </a:p>
          <a:p>
            <a:pPr indent="-3556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Wanting to know the options available when sticking to a budget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Goals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2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Allow users to </a:t>
            </a:r>
            <a:r>
              <a:rPr b="1" lang="en" sz="2000">
                <a:solidFill>
                  <a:srgbClr val="FFFFFF"/>
                </a:solidFill>
              </a:rPr>
              <a:t>generate a plan</a:t>
            </a:r>
            <a:r>
              <a:rPr lang="en" sz="2000">
                <a:solidFill>
                  <a:srgbClr val="FFFFFF"/>
                </a:solidFill>
              </a:rPr>
              <a:t>, given </a:t>
            </a:r>
            <a:r>
              <a:rPr b="1" i="1" lang="en" sz="2000">
                <a:solidFill>
                  <a:srgbClr val="FFFFFF"/>
                </a:solidFill>
              </a:rPr>
              <a:t>time</a:t>
            </a:r>
            <a:r>
              <a:rPr lang="en" sz="2000">
                <a:solidFill>
                  <a:srgbClr val="FFFFFF"/>
                </a:solidFill>
              </a:rPr>
              <a:t> and </a:t>
            </a:r>
            <a:r>
              <a:rPr b="1" i="1" lang="en" sz="2000">
                <a:solidFill>
                  <a:srgbClr val="FFFFFF"/>
                </a:solidFill>
              </a:rPr>
              <a:t>cost</a:t>
            </a:r>
            <a:endParaRPr b="1" i="1" sz="20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Let users </a:t>
            </a:r>
            <a:r>
              <a:rPr b="1" lang="en" sz="2000">
                <a:solidFill>
                  <a:srgbClr val="FFFFFF"/>
                </a:solidFill>
              </a:rPr>
              <a:t>add and edit activities</a:t>
            </a:r>
            <a:r>
              <a:rPr lang="en" sz="2000">
                <a:solidFill>
                  <a:srgbClr val="FFFFFF"/>
                </a:solidFill>
              </a:rPr>
              <a:t> in the database</a:t>
            </a:r>
            <a:endParaRPr sz="2000">
              <a:solidFill>
                <a:srgbClr val="FFFFFF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</a:pPr>
            <a:r>
              <a:rPr lang="en" sz="1800">
                <a:solidFill>
                  <a:srgbClr val="FFFFFF"/>
                </a:solidFill>
              </a:rPr>
              <a:t>Let users specify the following attributes for each activity:</a:t>
            </a:r>
            <a:endParaRPr sz="1800">
              <a:solidFill>
                <a:srgbClr val="FFFFFF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b="1" lang="en" sz="1800">
                <a:solidFill>
                  <a:srgbClr val="FFFFFF"/>
                </a:solidFill>
              </a:rPr>
              <a:t>Activity Name</a:t>
            </a:r>
            <a:endParaRPr b="1" sz="1800">
              <a:solidFill>
                <a:srgbClr val="FFFFFF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b="1" lang="en" sz="1800">
                <a:solidFill>
                  <a:srgbClr val="FFFFFF"/>
                </a:solidFill>
              </a:rPr>
              <a:t>Max Time</a:t>
            </a:r>
            <a:r>
              <a:rPr lang="en" sz="1800">
                <a:solidFill>
                  <a:srgbClr val="FFFFFF"/>
                </a:solidFill>
              </a:rPr>
              <a:t> - how long activity </a:t>
            </a:r>
            <a:r>
              <a:rPr i="1" lang="en" sz="1800">
                <a:solidFill>
                  <a:srgbClr val="FFFFFF"/>
                </a:solidFill>
              </a:rPr>
              <a:t>could </a:t>
            </a:r>
            <a:r>
              <a:rPr lang="en" sz="1800">
                <a:solidFill>
                  <a:srgbClr val="FFFFFF"/>
                </a:solidFill>
              </a:rPr>
              <a:t>last</a:t>
            </a:r>
            <a:endParaRPr sz="1800">
              <a:solidFill>
                <a:srgbClr val="FFFFFF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b="1" lang="en" sz="1800">
                <a:solidFill>
                  <a:srgbClr val="FFFFFF"/>
                </a:solidFill>
              </a:rPr>
              <a:t>Ideal Time</a:t>
            </a:r>
            <a:r>
              <a:rPr lang="en" sz="1800">
                <a:solidFill>
                  <a:srgbClr val="FFFFFF"/>
                </a:solidFill>
              </a:rPr>
              <a:t> - how long activity </a:t>
            </a:r>
            <a:r>
              <a:rPr i="1" lang="en" sz="1800">
                <a:solidFill>
                  <a:srgbClr val="FFFFFF"/>
                </a:solidFill>
              </a:rPr>
              <a:t>should </a:t>
            </a:r>
            <a:r>
              <a:rPr lang="en" sz="1800">
                <a:solidFill>
                  <a:srgbClr val="FFFFFF"/>
                </a:solidFill>
              </a:rPr>
              <a:t>last</a:t>
            </a:r>
            <a:endParaRPr sz="1800">
              <a:solidFill>
                <a:srgbClr val="FFFFFF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b="1" lang="en" sz="1800">
                <a:solidFill>
                  <a:srgbClr val="FFFFFF"/>
                </a:solidFill>
              </a:rPr>
              <a:t>Max Cost </a:t>
            </a:r>
            <a:r>
              <a:rPr lang="en" sz="1800">
                <a:solidFill>
                  <a:srgbClr val="FFFFFF"/>
                </a:solidFill>
              </a:rPr>
              <a:t>- max </a:t>
            </a:r>
            <a:r>
              <a:rPr i="1" lang="en" sz="1800">
                <a:solidFill>
                  <a:srgbClr val="FFFFFF"/>
                </a:solidFill>
              </a:rPr>
              <a:t>expected cost</a:t>
            </a:r>
            <a:r>
              <a:rPr lang="en" sz="1800">
                <a:solidFill>
                  <a:srgbClr val="FFFFFF"/>
                </a:solidFill>
              </a:rPr>
              <a:t> of activity</a:t>
            </a:r>
            <a:endParaRPr sz="1800">
              <a:solidFill>
                <a:srgbClr val="FFFFFF"/>
              </a:solidFill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</a:pPr>
            <a:r>
              <a:rPr b="1" lang="en" sz="1800">
                <a:solidFill>
                  <a:srgbClr val="FFFFFF"/>
                </a:solidFill>
              </a:rPr>
              <a:t>Activity Type</a:t>
            </a:r>
            <a:r>
              <a:rPr lang="en" sz="1800">
                <a:solidFill>
                  <a:srgbClr val="FFFFFF"/>
                </a:solidFill>
              </a:rPr>
              <a:t> (food, games, outdoor, fitness, music, etc.)</a:t>
            </a:r>
            <a:endParaRPr sz="1800">
              <a:solidFill>
                <a:srgbClr val="FFFFF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>
                <a:solidFill>
                  <a:srgbClr val="FFFFFF"/>
                </a:solidFill>
              </a:rPr>
              <a:t>Allow users to </a:t>
            </a:r>
            <a:r>
              <a:rPr i="1" lang="en" sz="2000">
                <a:solidFill>
                  <a:srgbClr val="FFFFFF"/>
                </a:solidFill>
              </a:rPr>
              <a:t>save their plan</a:t>
            </a:r>
            <a:r>
              <a:rPr lang="en" sz="2000">
                <a:solidFill>
                  <a:srgbClr val="FFFFFF"/>
                </a:solidFill>
              </a:rPr>
              <a:t> as a PDF</a:t>
            </a:r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542875"/>
            <a:ext cx="8520600" cy="4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Challenges:</a:t>
            </a:r>
            <a:endParaRPr sz="2400">
              <a:solidFill>
                <a:srgbClr val="FFFFFF"/>
              </a:solidFill>
            </a:endParaRPr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Learning how to use new technologies and APIs</a:t>
            </a:r>
            <a:endParaRPr>
              <a:solidFill>
                <a:srgbClr val="FFFFFF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Avoiding merge conflicts when using github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Accomplishments:</a:t>
            </a:r>
            <a:endParaRPr sz="2400">
              <a:solidFill>
                <a:srgbClr val="FFFFFF"/>
              </a:solidFill>
            </a:endParaRPr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Successfully</a:t>
            </a:r>
            <a:r>
              <a:rPr lang="en">
                <a:solidFill>
                  <a:srgbClr val="FFFFFF"/>
                </a:solidFill>
              </a:rPr>
              <a:t> able to generate a random plan that will be able to take to your time and money into consideration</a:t>
            </a:r>
            <a:endParaRPr>
              <a:solidFill>
                <a:srgbClr val="FFFFFF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Successfully converted project into a maven project - this allowed for the use of many useful APIs. Example - importing the iText feature to save a plan as a pdf. Importing jUnit testing to easily create and run tests.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35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Screenshots:</a:t>
            </a:r>
            <a:endParaRPr/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8388" y="1024150"/>
            <a:ext cx="6967224" cy="373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337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Screenshots: (cont.)</a:t>
            </a:r>
            <a:endParaRPr/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50" y="1017725"/>
            <a:ext cx="2791125" cy="3725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9675" y="1294725"/>
            <a:ext cx="5192626" cy="3171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321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Screenshots: (cont.)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750" y="1170125"/>
            <a:ext cx="3314376" cy="34045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19"/>
          <p:cNvCxnSpPr/>
          <p:nvPr/>
        </p:nvCxnSpPr>
        <p:spPr>
          <a:xfrm>
            <a:off x="4065650" y="2649750"/>
            <a:ext cx="14322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1376" y="961925"/>
            <a:ext cx="2972539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240475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Technologies Used: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9899" y="475900"/>
            <a:ext cx="6844200" cy="457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Project Management Techniques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b="1" lang="en" sz="2200">
                <a:solidFill>
                  <a:srgbClr val="FFFFFF"/>
                </a:solidFill>
              </a:rPr>
              <a:t>Scrum</a:t>
            </a:r>
            <a:endParaRPr b="1" sz="2200">
              <a:solidFill>
                <a:srgbClr val="FFFFFF"/>
              </a:solidFill>
            </a:endParaRPr>
          </a:p>
          <a:p>
            <a:pPr indent="-3683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Used </a:t>
            </a:r>
            <a:r>
              <a:rPr b="1" lang="en" sz="2200">
                <a:solidFill>
                  <a:srgbClr val="FFFFFF"/>
                </a:solidFill>
              </a:rPr>
              <a:t>ClubHouse</a:t>
            </a:r>
            <a:r>
              <a:rPr lang="en" sz="2200">
                <a:solidFill>
                  <a:srgbClr val="FFFFFF"/>
                </a:solidFill>
              </a:rPr>
              <a:t> to assign and keep track of tasks for each sprint (virtual </a:t>
            </a:r>
            <a:r>
              <a:rPr lang="en" sz="2200">
                <a:solidFill>
                  <a:srgbClr val="FFFFFF"/>
                </a:solidFill>
              </a:rPr>
              <a:t>scrum board</a:t>
            </a:r>
            <a:r>
              <a:rPr lang="en" sz="2200">
                <a:solidFill>
                  <a:srgbClr val="FFFFFF"/>
                </a:solidFill>
              </a:rPr>
              <a:t>)</a:t>
            </a:r>
            <a:endParaRPr sz="2200">
              <a:solidFill>
                <a:srgbClr val="FFFFFF"/>
              </a:solidFill>
            </a:endParaRPr>
          </a:p>
          <a:p>
            <a:pPr indent="-3683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Met three times a week</a:t>
            </a:r>
            <a:endParaRPr sz="2200">
              <a:solidFill>
                <a:srgbClr val="FFFFFF"/>
              </a:solidFill>
            </a:endParaRPr>
          </a:p>
          <a:p>
            <a:pPr indent="-3683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Communicated via text </a:t>
            </a:r>
            <a:r>
              <a:rPr b="1" lang="en" sz="2200">
                <a:solidFill>
                  <a:srgbClr val="FFFFFF"/>
                </a:solidFill>
              </a:rPr>
              <a:t>group chat</a:t>
            </a:r>
            <a:endParaRPr b="1" sz="2200">
              <a:solidFill>
                <a:srgbClr val="FFFFFF"/>
              </a:solidFill>
            </a:endParaRPr>
          </a:p>
          <a:p>
            <a:pPr indent="-3683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Used </a:t>
            </a:r>
            <a:r>
              <a:rPr b="1" lang="en" sz="2200">
                <a:solidFill>
                  <a:srgbClr val="FFFFFF"/>
                </a:solidFill>
              </a:rPr>
              <a:t>GitHub</a:t>
            </a:r>
            <a:r>
              <a:rPr lang="en" sz="2200">
                <a:solidFill>
                  <a:srgbClr val="FFFFFF"/>
                </a:solidFill>
              </a:rPr>
              <a:t> for version control</a:t>
            </a:r>
            <a:endParaRPr sz="2200">
              <a:solidFill>
                <a:srgbClr val="FFFFFF"/>
              </a:solidFill>
            </a:endParaRPr>
          </a:p>
          <a:p>
            <a:pPr indent="-3683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Char char="●"/>
            </a:pPr>
            <a:r>
              <a:rPr lang="en" sz="2200">
                <a:solidFill>
                  <a:srgbClr val="FFFFFF"/>
                </a:solidFill>
              </a:rPr>
              <a:t>Used </a:t>
            </a:r>
            <a:r>
              <a:rPr b="1" lang="en" sz="2200">
                <a:solidFill>
                  <a:srgbClr val="FFFFFF"/>
                </a:solidFill>
              </a:rPr>
              <a:t>Jenkins</a:t>
            </a:r>
            <a:r>
              <a:rPr lang="en" sz="2200">
                <a:solidFill>
                  <a:srgbClr val="FFFFFF"/>
                </a:solidFill>
              </a:rPr>
              <a:t> for Continuous Integration</a:t>
            </a:r>
            <a:endParaRPr sz="2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